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sldIdLst>
    <p:sldId id="266" r:id="rId2"/>
    <p:sldId id="324" r:id="rId3"/>
    <p:sldId id="320" r:id="rId4"/>
    <p:sldId id="321" r:id="rId5"/>
    <p:sldId id="350" r:id="rId6"/>
  </p:sldIdLst>
  <p:sldSz cx="12192000" cy="6858000"/>
  <p:notesSz cx="6858000" cy="9144000"/>
  <p:embeddedFontLst>
    <p:embeddedFont>
      <p:font typeface="뫼비우스 Bold" panose="02000500000000000000" pitchFamily="2" charset="-127"/>
      <p:regular r:id="rId8"/>
    </p:embeddedFont>
    <p:embeddedFont>
      <p:font typeface="Tahoma" panose="020B0604030504040204" pitchFamily="34" charset="0"/>
      <p:regular r:id="rId9"/>
      <p:bold r:id="rId10"/>
    </p:embeddedFont>
    <p:embeddedFont>
      <p:font typeface="뫼비우스 Regular" panose="02000700060000000000" pitchFamily="2" charset="-127"/>
      <p:regular r:id="rId11"/>
    </p:embeddedFon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143" userDrawn="1">
          <p15:clr>
            <a:srgbClr val="A4A3A4"/>
          </p15:clr>
        </p15:guide>
        <p15:guide id="4" pos="7514" userDrawn="1">
          <p15:clr>
            <a:srgbClr val="A4A3A4"/>
          </p15:clr>
        </p15:guide>
        <p15:guide id="5" orient="horz" pos="96" userDrawn="1">
          <p15:clr>
            <a:srgbClr val="A4A3A4"/>
          </p15:clr>
        </p15:guide>
        <p15:guide id="6" orient="horz" pos="4133" userDrawn="1">
          <p15:clr>
            <a:srgbClr val="A4A3A4"/>
          </p15:clr>
        </p15:guide>
        <p15:guide id="7" orient="horz" pos="595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만중(N)/본사부/SK" initials="김" lastIdx="2" clrIdx="0">
    <p:extLst>
      <p:ext uri="{19B8F6BF-5375-455C-9EA6-DF929625EA0E}">
        <p15:presenceInfo xmlns:p15="http://schemas.microsoft.com/office/powerpoint/2012/main" userId="S-1-5-21-544227037-1609704720-3443311075-7190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4A31"/>
    <a:srgbClr val="D30010"/>
    <a:srgbClr val="615F5F"/>
    <a:srgbClr val="E14F5A"/>
    <a:srgbClr val="4A4848"/>
    <a:srgbClr val="DE404C"/>
    <a:srgbClr val="8E8E8E"/>
    <a:srgbClr val="9F9F9F"/>
    <a:srgbClr val="D5D5D5"/>
    <a:srgbClr val="8C8C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97" autoAdjust="0"/>
    <p:restoredTop sz="99805" autoAdjust="0"/>
  </p:normalViewPr>
  <p:slideViewPr>
    <p:cSldViewPr snapToGrid="0" showGuides="1">
      <p:cViewPr varScale="1">
        <p:scale>
          <a:sx n="67" d="100"/>
          <a:sy n="67" d="100"/>
        </p:scale>
        <p:origin x="90" y="126"/>
      </p:cViewPr>
      <p:guideLst>
        <p:guide orient="horz" pos="2387"/>
        <p:guide pos="3840"/>
        <p:guide pos="143"/>
        <p:guide pos="7514"/>
        <p:guide orient="horz" pos="96"/>
        <p:guide orient="horz" pos="4133"/>
        <p:guide orient="horz" pos="595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commentAuthors" Target="commentAuthors.xml"/></Relationships>
</file>

<file path=ppt/media/image1.jpeg>
</file>

<file path=ppt/media/image2.png>
</file>

<file path=ppt/media/image3.jpe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69BA9-DF97-4696-8301-B83B270A88AF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EE897E-7A2D-40C1-9C9B-AABD525222D3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6723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1134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587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7687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1183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235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7091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427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05742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648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5138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065F25-9943-444D-8E5B-12912EA77DD8}" type="datetimeFigureOut">
              <a:rPr lang="ko-KR" altLang="en-US" smtClean="0"/>
              <a:pPr/>
              <a:t>2019-01-24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5E631B-FB37-4F53-9656-B7833BFB6E0D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2431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D2A80D2-9F6A-48DC-969F-2B3AF6ED24A9}"/>
              </a:ext>
            </a:extLst>
          </p:cNvPr>
          <p:cNvSpPr txBox="1"/>
          <p:nvPr/>
        </p:nvSpPr>
        <p:spPr>
          <a:xfrm>
            <a:off x="2141697" y="2935083"/>
            <a:ext cx="8571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나에게 </a:t>
            </a:r>
            <a:r>
              <a:rPr lang="en-US" altLang="ko-KR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C&amp;C</a:t>
            </a:r>
            <a:r>
              <a:rPr lang="ko-KR" altLang="en-US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는 </a:t>
            </a:r>
            <a:r>
              <a:rPr lang="en-US" altLang="ko-KR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“OOO” </a:t>
            </a:r>
            <a:r>
              <a:rPr lang="ko-KR" altLang="en-US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이다</a:t>
            </a:r>
            <a:r>
              <a:rPr lang="en-US" altLang="ko-KR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?</a:t>
            </a:r>
            <a:endParaRPr lang="en-US" altLang="ko-KR" sz="3600" smtClean="0">
              <a:solidFill>
                <a:srgbClr val="DF4A31"/>
              </a:solidFill>
              <a:latin typeface="뫼비우스 Regular" panose="02000700060000000000" pitchFamily="2" charset="-127"/>
              <a:ea typeface="뫼비우스 Regular" panose="0200070006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846DEE-E3D1-4524-BD51-94FE8FC4901A}"/>
              </a:ext>
            </a:extLst>
          </p:cNvPr>
          <p:cNvSpPr txBox="1"/>
          <p:nvPr/>
        </p:nvSpPr>
        <p:spPr>
          <a:xfrm>
            <a:off x="2141697" y="4286271"/>
            <a:ext cx="44774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mtClean="0">
                <a:solidFill>
                  <a:schemeClr val="bg1">
                    <a:lumMod val="50000"/>
                  </a:schemeClr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4</a:t>
            </a:r>
            <a:r>
              <a:rPr lang="ko-KR" altLang="en-US" sz="1600" smtClean="0">
                <a:solidFill>
                  <a:schemeClr val="bg1">
                    <a:lumMod val="50000"/>
                  </a:schemeClr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팀 김만중</a:t>
            </a:r>
            <a:endParaRPr lang="ko-KR" altLang="en-US" sz="1600" dirty="0">
              <a:solidFill>
                <a:schemeClr val="bg1">
                  <a:lumMod val="50000"/>
                </a:schemeClr>
              </a:solidFill>
              <a:latin typeface="뫼비우스 Regular" panose="02000700060000000000" pitchFamily="2" charset="-127"/>
              <a:ea typeface="뫼비우스 Regular" panose="02000700060000000000" pitchFamily="2" charset="-127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AE8655D-EE75-47BC-9CC0-4192952A5E98}"/>
              </a:ext>
            </a:extLst>
          </p:cNvPr>
          <p:cNvSpPr/>
          <p:nvPr/>
        </p:nvSpPr>
        <p:spPr>
          <a:xfrm>
            <a:off x="1857818" y="2768502"/>
            <a:ext cx="45719" cy="3035538"/>
          </a:xfrm>
          <a:prstGeom prst="rect">
            <a:avLst/>
          </a:prstGeom>
          <a:solidFill>
            <a:srgbClr val="DF4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CE09FF0E-51B4-4728-999B-CBE0233A7EA0}"/>
              </a:ext>
            </a:extLst>
          </p:cNvPr>
          <p:cNvSpPr/>
          <p:nvPr/>
        </p:nvSpPr>
        <p:spPr>
          <a:xfrm>
            <a:off x="0" y="5804040"/>
            <a:ext cx="12192000" cy="11461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Picture 2" descr="C:\Users\07143\AppData\Local\Microsoft\Windows\Temporary Internet Files\Content.Outlook\72D6QYUM\SK주식회사_C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8951" y="6056417"/>
            <a:ext cx="1260174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5675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>
            <a:off x="287341" y="252599"/>
            <a:ext cx="559826" cy="559826"/>
          </a:xfrm>
          <a:prstGeom prst="rtTriangle">
            <a:avLst/>
          </a:prstGeom>
          <a:solidFill>
            <a:srgbClr val="D30010"/>
          </a:solidFill>
          <a:ln>
            <a:solidFill>
              <a:srgbClr val="D3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721505" y="252599"/>
            <a:ext cx="34419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1</a:t>
            </a:r>
            <a:r>
              <a:rPr lang="en-US" altLang="ko-KR" sz="3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. </a:t>
            </a:r>
            <a:r>
              <a:rPr lang="ko-KR" altLang="en-US" sz="3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나에게 </a:t>
            </a:r>
            <a:r>
              <a:rPr lang="en-US" altLang="ko-KR" sz="3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C&amp;C</a:t>
            </a:r>
            <a:r>
              <a:rPr lang="ko-KR" altLang="en-US" sz="3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란</a:t>
            </a:r>
            <a:r>
              <a:rPr lang="en-US" altLang="ko-KR" sz="3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?  </a:t>
            </a:r>
            <a:endParaRPr lang="ko-KR" altLang="en-US" sz="3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D0021B"/>
              </a:solidFill>
              <a:latin typeface="뫼비우스 Bold" panose="02000500000000000000" pitchFamily="2" charset="-127"/>
              <a:ea typeface="뫼비우스 Bold" panose="02000500000000000000" pitchFamily="2" charset="-127"/>
            </a:endParaRPr>
          </a:p>
        </p:txBody>
      </p:sp>
      <p:pic>
        <p:nvPicPr>
          <p:cNvPr id="1026" name="Picture 2" descr="í¥í  íì¤ì¹¼ í¥ì ëí ì´ë¯¸ì§ ê²ìê²°ê³¼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7166" y="1485399"/>
            <a:ext cx="5513695" cy="4126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D2A80D2-9F6A-48DC-969F-2B3AF6ED24A9}"/>
              </a:ext>
            </a:extLst>
          </p:cNvPr>
          <p:cNvSpPr txBox="1"/>
          <p:nvPr/>
        </p:nvSpPr>
        <p:spPr>
          <a:xfrm>
            <a:off x="3247166" y="5931223"/>
            <a:ext cx="8571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나에게 </a:t>
            </a:r>
            <a:r>
              <a:rPr lang="en-US" altLang="ko-KR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C&amp;C</a:t>
            </a:r>
            <a:r>
              <a:rPr lang="ko-KR" altLang="en-US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는 </a:t>
            </a:r>
            <a:r>
              <a:rPr lang="en-US" altLang="ko-KR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“</a:t>
            </a:r>
            <a:r>
              <a:rPr lang="ko-KR" altLang="en-US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친누나</a:t>
            </a:r>
            <a:r>
              <a:rPr lang="en-US" altLang="ko-KR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” </a:t>
            </a:r>
            <a:r>
              <a:rPr lang="ko-KR" altLang="en-US" sz="3600" smtClean="0">
                <a:solidFill>
                  <a:srgbClr val="DF4A31"/>
                </a:solidFill>
                <a:latin typeface="뫼비우스 Regular" panose="02000700060000000000" pitchFamily="2" charset="-127"/>
                <a:ea typeface="뫼비우스 Regular" panose="02000700060000000000" pitchFamily="2" charset="-127"/>
              </a:rPr>
              <a:t>이다</a:t>
            </a:r>
            <a:endParaRPr lang="en-US" altLang="ko-KR" sz="3600" smtClean="0">
              <a:solidFill>
                <a:srgbClr val="DF4A31"/>
              </a:solidFill>
              <a:latin typeface="뫼비우스 Regular" panose="02000700060000000000" pitchFamily="2" charset="-127"/>
              <a:ea typeface="뫼비우스 Regular" panose="02000700060000000000" pitchFamily="2" charset="-127"/>
            </a:endParaRPr>
          </a:p>
        </p:txBody>
      </p:sp>
      <p:pic>
        <p:nvPicPr>
          <p:cNvPr id="14" name="Picture 2" descr="C:\Users\07143\AppData\Local\Microsoft\Windows\Temporary Internet Files\Content.Outlook\72D6QYUM\SK주식회사_C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8951" y="6056417"/>
            <a:ext cx="1260174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752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>
            <a:off x="287341" y="252599"/>
            <a:ext cx="559826" cy="559826"/>
          </a:xfrm>
          <a:prstGeom prst="rtTriangle">
            <a:avLst/>
          </a:prstGeom>
          <a:solidFill>
            <a:srgbClr val="D30010"/>
          </a:solidFill>
          <a:ln>
            <a:solidFill>
              <a:srgbClr val="D3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TextBox 41"/>
          <p:cNvSpPr txBox="1"/>
          <p:nvPr/>
        </p:nvSpPr>
        <p:spPr>
          <a:xfrm>
            <a:off x="721505" y="252599"/>
            <a:ext cx="26725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2</a:t>
            </a:r>
            <a:r>
              <a:rPr lang="en-US" altLang="ko-KR" sz="3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. C&amp;C</a:t>
            </a:r>
            <a:r>
              <a:rPr lang="ko-KR" altLang="en-US" sz="3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의 의미</a:t>
            </a:r>
            <a:endParaRPr lang="ko-KR" altLang="en-US" sz="3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D0021B"/>
              </a:solidFill>
              <a:latin typeface="뫼비우스 Bold" panose="02000500000000000000" pitchFamily="2" charset="-127"/>
              <a:ea typeface="뫼비우스 Bold" panose="02000500000000000000" pitchFamily="2" charset="-127"/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2801631" y="5201971"/>
            <a:ext cx="389407" cy="336785"/>
          </a:xfrm>
          <a:custGeom>
            <a:avLst/>
            <a:gdLst>
              <a:gd name="connsiteX0" fmla="*/ 0 w 805663"/>
              <a:gd name="connsiteY0" fmla="*/ 0 h 427830"/>
              <a:gd name="connsiteX1" fmla="*/ 805663 w 805663"/>
              <a:gd name="connsiteY1" fmla="*/ 0 h 427830"/>
              <a:gd name="connsiteX2" fmla="*/ 805663 w 805663"/>
              <a:gd name="connsiteY2" fmla="*/ 427830 h 427830"/>
              <a:gd name="connsiteX3" fmla="*/ 0 w 805663"/>
              <a:gd name="connsiteY3" fmla="*/ 427830 h 427830"/>
              <a:gd name="connsiteX4" fmla="*/ 0 w 805663"/>
              <a:gd name="connsiteY4" fmla="*/ 0 h 427830"/>
              <a:gd name="connsiteX0" fmla="*/ 0 w 1196983"/>
              <a:gd name="connsiteY0" fmla="*/ 672308 h 1100138"/>
              <a:gd name="connsiteX1" fmla="*/ 1196983 w 1196983"/>
              <a:gd name="connsiteY1" fmla="*/ 0 h 1100138"/>
              <a:gd name="connsiteX2" fmla="*/ 805663 w 1196983"/>
              <a:gd name="connsiteY2" fmla="*/ 1100138 h 1100138"/>
              <a:gd name="connsiteX3" fmla="*/ 0 w 1196983"/>
              <a:gd name="connsiteY3" fmla="*/ 1100138 h 1100138"/>
              <a:gd name="connsiteX4" fmla="*/ 0 w 1196983"/>
              <a:gd name="connsiteY4" fmla="*/ 672308 h 1100138"/>
              <a:gd name="connsiteX0" fmla="*/ 0 w 1373988"/>
              <a:gd name="connsiteY0" fmla="*/ 67310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0 w 1373988"/>
              <a:gd name="connsiteY4" fmla="*/ 673106 h 1100936"/>
              <a:gd name="connsiteX0" fmla="*/ 272263 w 1373988"/>
              <a:gd name="connsiteY0" fmla="*/ 56753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272263 w 1373988"/>
              <a:gd name="connsiteY4" fmla="*/ 567536 h 1100936"/>
              <a:gd name="connsiteX0" fmla="*/ 0 w 1101725"/>
              <a:gd name="connsiteY0" fmla="*/ 567536 h 1423988"/>
              <a:gd name="connsiteX1" fmla="*/ 924720 w 1101725"/>
              <a:gd name="connsiteY1" fmla="*/ 798 h 1423988"/>
              <a:gd name="connsiteX2" fmla="*/ 1101725 w 1101725"/>
              <a:gd name="connsiteY2" fmla="*/ 0 h 1423988"/>
              <a:gd name="connsiteX3" fmla="*/ 52388 w 1101725"/>
              <a:gd name="connsiteY3" fmla="*/ 1423988 h 1423988"/>
              <a:gd name="connsiteX4" fmla="*/ 0 w 1101725"/>
              <a:gd name="connsiteY4" fmla="*/ 567536 h 1423988"/>
              <a:gd name="connsiteX0" fmla="*/ 186536 w 1049337"/>
              <a:gd name="connsiteY0" fmla="*/ 957267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186536 w 1049337"/>
              <a:gd name="connsiteY4" fmla="*/ 957267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96087 w 1415253"/>
              <a:gd name="connsiteY0" fmla="*/ 851695 h 1423988"/>
              <a:gd name="connsiteX1" fmla="*/ 1238248 w 1415253"/>
              <a:gd name="connsiteY1" fmla="*/ 798 h 1423988"/>
              <a:gd name="connsiteX2" fmla="*/ 1415253 w 1415253"/>
              <a:gd name="connsiteY2" fmla="*/ 0 h 1423988"/>
              <a:gd name="connsiteX3" fmla="*/ 365916 w 1415253"/>
              <a:gd name="connsiteY3" fmla="*/ 1423988 h 1423988"/>
              <a:gd name="connsiteX4" fmla="*/ 0 w 1415253"/>
              <a:gd name="connsiteY4" fmla="*/ 604839 h 1423988"/>
              <a:gd name="connsiteX5" fmla="*/ 396087 w 1415253"/>
              <a:gd name="connsiteY5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496895 w 1529550"/>
              <a:gd name="connsiteY0" fmla="*/ 9175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96895 w 1529550"/>
              <a:gd name="connsiteY6" fmla="*/ 9175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9550" h="1423988">
                <a:moveTo>
                  <a:pt x="482608" y="879474"/>
                </a:moveTo>
                <a:cubicBezTo>
                  <a:pt x="801428" y="452967"/>
                  <a:pt x="1028963" y="246330"/>
                  <a:pt x="1352545" y="798"/>
                </a:cubicBezTo>
                <a:lnTo>
                  <a:pt x="1529550" y="0"/>
                </a:lnTo>
                <a:cubicBezTo>
                  <a:pt x="1046421" y="441325"/>
                  <a:pt x="782367" y="925512"/>
                  <a:pt x="480213" y="1423988"/>
                </a:cubicBezTo>
                <a:cubicBezTo>
                  <a:pt x="353480" y="1149352"/>
                  <a:pt x="198972" y="945354"/>
                  <a:pt x="0" y="700090"/>
                </a:cubicBezTo>
                <a:lnTo>
                  <a:pt x="115098" y="618332"/>
                </a:lnTo>
                <a:cubicBezTo>
                  <a:pt x="285226" y="738717"/>
                  <a:pt x="322795" y="758292"/>
                  <a:pt x="482608" y="879474"/>
                </a:cubicBezTo>
                <a:close/>
              </a:path>
            </a:pathLst>
          </a:custGeom>
          <a:solidFill>
            <a:srgbClr val="DF4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>
              <a:lnSpc>
                <a:spcPct val="100000"/>
              </a:lnSpc>
            </a:pPr>
            <a:endParaRPr lang="ko-KR" altLang="en-US" sz="1400" spc="-113" dirty="0">
              <a:solidFill>
                <a:srgbClr val="F8084D"/>
              </a:solidFill>
              <a:latin typeface="+mn-ea"/>
            </a:endParaRPr>
          </a:p>
        </p:txBody>
      </p:sp>
      <p:sp>
        <p:nvSpPr>
          <p:cNvPr id="18" name="자유형 17"/>
          <p:cNvSpPr/>
          <p:nvPr/>
        </p:nvSpPr>
        <p:spPr>
          <a:xfrm>
            <a:off x="2801631" y="5604775"/>
            <a:ext cx="389407" cy="336785"/>
          </a:xfrm>
          <a:custGeom>
            <a:avLst/>
            <a:gdLst>
              <a:gd name="connsiteX0" fmla="*/ 0 w 805663"/>
              <a:gd name="connsiteY0" fmla="*/ 0 h 427830"/>
              <a:gd name="connsiteX1" fmla="*/ 805663 w 805663"/>
              <a:gd name="connsiteY1" fmla="*/ 0 h 427830"/>
              <a:gd name="connsiteX2" fmla="*/ 805663 w 805663"/>
              <a:gd name="connsiteY2" fmla="*/ 427830 h 427830"/>
              <a:gd name="connsiteX3" fmla="*/ 0 w 805663"/>
              <a:gd name="connsiteY3" fmla="*/ 427830 h 427830"/>
              <a:gd name="connsiteX4" fmla="*/ 0 w 805663"/>
              <a:gd name="connsiteY4" fmla="*/ 0 h 427830"/>
              <a:gd name="connsiteX0" fmla="*/ 0 w 1196983"/>
              <a:gd name="connsiteY0" fmla="*/ 672308 h 1100138"/>
              <a:gd name="connsiteX1" fmla="*/ 1196983 w 1196983"/>
              <a:gd name="connsiteY1" fmla="*/ 0 h 1100138"/>
              <a:gd name="connsiteX2" fmla="*/ 805663 w 1196983"/>
              <a:gd name="connsiteY2" fmla="*/ 1100138 h 1100138"/>
              <a:gd name="connsiteX3" fmla="*/ 0 w 1196983"/>
              <a:gd name="connsiteY3" fmla="*/ 1100138 h 1100138"/>
              <a:gd name="connsiteX4" fmla="*/ 0 w 1196983"/>
              <a:gd name="connsiteY4" fmla="*/ 672308 h 1100138"/>
              <a:gd name="connsiteX0" fmla="*/ 0 w 1373988"/>
              <a:gd name="connsiteY0" fmla="*/ 67310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0 w 1373988"/>
              <a:gd name="connsiteY4" fmla="*/ 673106 h 1100936"/>
              <a:gd name="connsiteX0" fmla="*/ 272263 w 1373988"/>
              <a:gd name="connsiteY0" fmla="*/ 56753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272263 w 1373988"/>
              <a:gd name="connsiteY4" fmla="*/ 567536 h 1100936"/>
              <a:gd name="connsiteX0" fmla="*/ 0 w 1101725"/>
              <a:gd name="connsiteY0" fmla="*/ 567536 h 1423988"/>
              <a:gd name="connsiteX1" fmla="*/ 924720 w 1101725"/>
              <a:gd name="connsiteY1" fmla="*/ 798 h 1423988"/>
              <a:gd name="connsiteX2" fmla="*/ 1101725 w 1101725"/>
              <a:gd name="connsiteY2" fmla="*/ 0 h 1423988"/>
              <a:gd name="connsiteX3" fmla="*/ 52388 w 1101725"/>
              <a:gd name="connsiteY3" fmla="*/ 1423988 h 1423988"/>
              <a:gd name="connsiteX4" fmla="*/ 0 w 1101725"/>
              <a:gd name="connsiteY4" fmla="*/ 567536 h 1423988"/>
              <a:gd name="connsiteX0" fmla="*/ 186536 w 1049337"/>
              <a:gd name="connsiteY0" fmla="*/ 957267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186536 w 1049337"/>
              <a:gd name="connsiteY4" fmla="*/ 957267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96087 w 1415253"/>
              <a:gd name="connsiteY0" fmla="*/ 851695 h 1423988"/>
              <a:gd name="connsiteX1" fmla="*/ 1238248 w 1415253"/>
              <a:gd name="connsiteY1" fmla="*/ 798 h 1423988"/>
              <a:gd name="connsiteX2" fmla="*/ 1415253 w 1415253"/>
              <a:gd name="connsiteY2" fmla="*/ 0 h 1423988"/>
              <a:gd name="connsiteX3" fmla="*/ 365916 w 1415253"/>
              <a:gd name="connsiteY3" fmla="*/ 1423988 h 1423988"/>
              <a:gd name="connsiteX4" fmla="*/ 0 w 1415253"/>
              <a:gd name="connsiteY4" fmla="*/ 604839 h 1423988"/>
              <a:gd name="connsiteX5" fmla="*/ 396087 w 1415253"/>
              <a:gd name="connsiteY5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496895 w 1529550"/>
              <a:gd name="connsiteY0" fmla="*/ 9175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96895 w 1529550"/>
              <a:gd name="connsiteY6" fmla="*/ 9175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9550" h="1423988">
                <a:moveTo>
                  <a:pt x="482608" y="879474"/>
                </a:moveTo>
                <a:cubicBezTo>
                  <a:pt x="801428" y="452967"/>
                  <a:pt x="1028963" y="246330"/>
                  <a:pt x="1352545" y="798"/>
                </a:cubicBezTo>
                <a:lnTo>
                  <a:pt x="1529550" y="0"/>
                </a:lnTo>
                <a:cubicBezTo>
                  <a:pt x="1046421" y="441325"/>
                  <a:pt x="782367" y="925512"/>
                  <a:pt x="480213" y="1423988"/>
                </a:cubicBezTo>
                <a:cubicBezTo>
                  <a:pt x="353480" y="1149352"/>
                  <a:pt x="198972" y="945354"/>
                  <a:pt x="0" y="700090"/>
                </a:cubicBezTo>
                <a:lnTo>
                  <a:pt x="115098" y="618332"/>
                </a:lnTo>
                <a:cubicBezTo>
                  <a:pt x="285226" y="738717"/>
                  <a:pt x="322795" y="758292"/>
                  <a:pt x="482608" y="879474"/>
                </a:cubicBezTo>
                <a:close/>
              </a:path>
            </a:pathLst>
          </a:custGeom>
          <a:solidFill>
            <a:srgbClr val="DF4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>
              <a:lnSpc>
                <a:spcPct val="100000"/>
              </a:lnSpc>
            </a:pPr>
            <a:endParaRPr lang="ko-KR" altLang="en-US" sz="1400" spc="-113" dirty="0">
              <a:solidFill>
                <a:srgbClr val="F8084D"/>
              </a:solidFill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334464" y="6004228"/>
            <a:ext cx="64145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ko-KR" altLang="en-US" sz="1600" b="1" smtClean="0">
                <a:solidFill>
                  <a:srgbClr val="1C1624"/>
                </a:solidFill>
                <a:latin typeface="+mn-ea"/>
                <a:cs typeface="Tahoma" pitchFamily="34" charset="0"/>
              </a:rPr>
              <a:t>익숙할 수록 더 소중히 </a:t>
            </a:r>
            <a:r>
              <a:rPr lang="ko-KR" altLang="en-US" sz="1600" smtClean="0">
                <a:solidFill>
                  <a:srgbClr val="1C1624"/>
                </a:solidFill>
                <a:latin typeface="+mn-ea"/>
                <a:cs typeface="Tahoma" pitchFamily="34" charset="0"/>
              </a:rPr>
              <a:t>해야 하는 관계</a:t>
            </a:r>
            <a:r>
              <a:rPr lang="ko-KR" altLang="en-US" sz="1600" smtClean="0">
                <a:solidFill>
                  <a:srgbClr val="1C1624"/>
                </a:solidFill>
                <a:latin typeface="+mn-ea"/>
                <a:ea typeface="+mn-ea"/>
                <a:cs typeface="Tahoma" pitchFamily="34" charset="0"/>
              </a:rPr>
              <a:t> </a:t>
            </a:r>
            <a:endParaRPr lang="ko-KR" altLang="en-US" sz="1600" dirty="0" smtClean="0">
              <a:solidFill>
                <a:srgbClr val="1C1624"/>
              </a:solidFill>
              <a:latin typeface="+mn-ea"/>
              <a:ea typeface="+mn-ea"/>
              <a:cs typeface="Tahoma" pitchFamily="34" charset="0"/>
            </a:endParaRPr>
          </a:p>
        </p:txBody>
      </p:sp>
      <p:sp>
        <p:nvSpPr>
          <p:cNvPr id="20" name="자유형 19"/>
          <p:cNvSpPr/>
          <p:nvPr/>
        </p:nvSpPr>
        <p:spPr>
          <a:xfrm>
            <a:off x="2806316" y="6004228"/>
            <a:ext cx="389407" cy="336785"/>
          </a:xfrm>
          <a:custGeom>
            <a:avLst/>
            <a:gdLst>
              <a:gd name="connsiteX0" fmla="*/ 0 w 805663"/>
              <a:gd name="connsiteY0" fmla="*/ 0 h 427830"/>
              <a:gd name="connsiteX1" fmla="*/ 805663 w 805663"/>
              <a:gd name="connsiteY1" fmla="*/ 0 h 427830"/>
              <a:gd name="connsiteX2" fmla="*/ 805663 w 805663"/>
              <a:gd name="connsiteY2" fmla="*/ 427830 h 427830"/>
              <a:gd name="connsiteX3" fmla="*/ 0 w 805663"/>
              <a:gd name="connsiteY3" fmla="*/ 427830 h 427830"/>
              <a:gd name="connsiteX4" fmla="*/ 0 w 805663"/>
              <a:gd name="connsiteY4" fmla="*/ 0 h 427830"/>
              <a:gd name="connsiteX0" fmla="*/ 0 w 1196983"/>
              <a:gd name="connsiteY0" fmla="*/ 672308 h 1100138"/>
              <a:gd name="connsiteX1" fmla="*/ 1196983 w 1196983"/>
              <a:gd name="connsiteY1" fmla="*/ 0 h 1100138"/>
              <a:gd name="connsiteX2" fmla="*/ 805663 w 1196983"/>
              <a:gd name="connsiteY2" fmla="*/ 1100138 h 1100138"/>
              <a:gd name="connsiteX3" fmla="*/ 0 w 1196983"/>
              <a:gd name="connsiteY3" fmla="*/ 1100138 h 1100138"/>
              <a:gd name="connsiteX4" fmla="*/ 0 w 1196983"/>
              <a:gd name="connsiteY4" fmla="*/ 672308 h 1100138"/>
              <a:gd name="connsiteX0" fmla="*/ 0 w 1373988"/>
              <a:gd name="connsiteY0" fmla="*/ 67310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0 w 1373988"/>
              <a:gd name="connsiteY4" fmla="*/ 673106 h 1100936"/>
              <a:gd name="connsiteX0" fmla="*/ 272263 w 1373988"/>
              <a:gd name="connsiteY0" fmla="*/ 56753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272263 w 1373988"/>
              <a:gd name="connsiteY4" fmla="*/ 567536 h 1100936"/>
              <a:gd name="connsiteX0" fmla="*/ 0 w 1101725"/>
              <a:gd name="connsiteY0" fmla="*/ 567536 h 1423988"/>
              <a:gd name="connsiteX1" fmla="*/ 924720 w 1101725"/>
              <a:gd name="connsiteY1" fmla="*/ 798 h 1423988"/>
              <a:gd name="connsiteX2" fmla="*/ 1101725 w 1101725"/>
              <a:gd name="connsiteY2" fmla="*/ 0 h 1423988"/>
              <a:gd name="connsiteX3" fmla="*/ 52388 w 1101725"/>
              <a:gd name="connsiteY3" fmla="*/ 1423988 h 1423988"/>
              <a:gd name="connsiteX4" fmla="*/ 0 w 1101725"/>
              <a:gd name="connsiteY4" fmla="*/ 567536 h 1423988"/>
              <a:gd name="connsiteX0" fmla="*/ 186536 w 1049337"/>
              <a:gd name="connsiteY0" fmla="*/ 957267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186536 w 1049337"/>
              <a:gd name="connsiteY4" fmla="*/ 957267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96087 w 1415253"/>
              <a:gd name="connsiteY0" fmla="*/ 851695 h 1423988"/>
              <a:gd name="connsiteX1" fmla="*/ 1238248 w 1415253"/>
              <a:gd name="connsiteY1" fmla="*/ 798 h 1423988"/>
              <a:gd name="connsiteX2" fmla="*/ 1415253 w 1415253"/>
              <a:gd name="connsiteY2" fmla="*/ 0 h 1423988"/>
              <a:gd name="connsiteX3" fmla="*/ 365916 w 1415253"/>
              <a:gd name="connsiteY3" fmla="*/ 1423988 h 1423988"/>
              <a:gd name="connsiteX4" fmla="*/ 0 w 1415253"/>
              <a:gd name="connsiteY4" fmla="*/ 604839 h 1423988"/>
              <a:gd name="connsiteX5" fmla="*/ 396087 w 1415253"/>
              <a:gd name="connsiteY5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496895 w 1529550"/>
              <a:gd name="connsiteY0" fmla="*/ 9175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96895 w 1529550"/>
              <a:gd name="connsiteY6" fmla="*/ 9175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9550" h="1423988">
                <a:moveTo>
                  <a:pt x="482608" y="879474"/>
                </a:moveTo>
                <a:cubicBezTo>
                  <a:pt x="801428" y="452967"/>
                  <a:pt x="1028963" y="246330"/>
                  <a:pt x="1352545" y="798"/>
                </a:cubicBezTo>
                <a:lnTo>
                  <a:pt x="1529550" y="0"/>
                </a:lnTo>
                <a:cubicBezTo>
                  <a:pt x="1046421" y="441325"/>
                  <a:pt x="782367" y="925512"/>
                  <a:pt x="480213" y="1423988"/>
                </a:cubicBezTo>
                <a:cubicBezTo>
                  <a:pt x="353480" y="1149352"/>
                  <a:pt x="198972" y="945354"/>
                  <a:pt x="0" y="700090"/>
                </a:cubicBezTo>
                <a:lnTo>
                  <a:pt x="115098" y="618332"/>
                </a:lnTo>
                <a:cubicBezTo>
                  <a:pt x="285226" y="738717"/>
                  <a:pt x="322795" y="758292"/>
                  <a:pt x="482608" y="879474"/>
                </a:cubicBezTo>
                <a:close/>
              </a:path>
            </a:pathLst>
          </a:custGeom>
          <a:solidFill>
            <a:srgbClr val="DF4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>
              <a:lnSpc>
                <a:spcPct val="100000"/>
              </a:lnSpc>
            </a:pPr>
            <a:endParaRPr lang="ko-KR" altLang="en-US" sz="1400" spc="-113" dirty="0">
              <a:solidFill>
                <a:srgbClr val="F8084D"/>
              </a:solidFill>
              <a:latin typeface="+mn-e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279046" y="5211003"/>
            <a:ext cx="67472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ko-KR" altLang="en-US" sz="1600">
                <a:solidFill>
                  <a:srgbClr val="1C1624"/>
                </a:solidFill>
                <a:latin typeface="+mn-ea"/>
                <a:cs typeface="Tahoma" pitchFamily="34" charset="0"/>
              </a:rPr>
              <a:t> </a:t>
            </a:r>
            <a:r>
              <a:rPr lang="ko-KR" altLang="en-US" sz="1600" smtClean="0">
                <a:solidFill>
                  <a:srgbClr val="1C1624"/>
                </a:solidFill>
                <a:latin typeface="+mn-ea"/>
                <a:cs typeface="Tahoma" pitchFamily="34" charset="0"/>
              </a:rPr>
              <a:t>힘든 날을 거치며 </a:t>
            </a:r>
            <a:r>
              <a:rPr lang="ko-KR" altLang="en-US" sz="1600" b="1" smtClean="0">
                <a:solidFill>
                  <a:srgbClr val="1C1624"/>
                </a:solidFill>
                <a:latin typeface="+mn-ea"/>
                <a:cs typeface="Tahoma" pitchFamily="34" charset="0"/>
              </a:rPr>
              <a:t>서로 성장 시키는 원동력 </a:t>
            </a:r>
            <a:r>
              <a:rPr lang="en-US" altLang="ko-KR" sz="1600" smtClean="0">
                <a:solidFill>
                  <a:srgbClr val="1C1624"/>
                </a:solidFill>
                <a:latin typeface="+mn-ea"/>
                <a:cs typeface="Tahoma" pitchFamily="34" charset="0"/>
              </a:rPr>
              <a:t>(</a:t>
            </a:r>
            <a:r>
              <a:rPr lang="ko-KR" altLang="en-US" sz="1600" smtClean="0">
                <a:solidFill>
                  <a:srgbClr val="1C1624"/>
                </a:solidFill>
                <a:latin typeface="+mn-ea"/>
                <a:cs typeface="Tahoma" pitchFamily="34" charset="0"/>
              </a:rPr>
              <a:t>실망 시키지 않고 싶음</a:t>
            </a:r>
            <a:r>
              <a:rPr lang="en-US" altLang="ko-KR" sz="1600" smtClean="0">
                <a:solidFill>
                  <a:srgbClr val="1C1624"/>
                </a:solidFill>
                <a:latin typeface="+mn-ea"/>
                <a:cs typeface="Tahoma" pitchFamily="34" charset="0"/>
              </a:rPr>
              <a:t>)</a:t>
            </a:r>
            <a:endParaRPr lang="ko-KR" altLang="en-US" sz="1600" dirty="0" smtClean="0">
              <a:solidFill>
                <a:srgbClr val="1C1624"/>
              </a:solidFill>
              <a:latin typeface="+mn-ea"/>
              <a:ea typeface="+mn-ea"/>
              <a:cs typeface="Tahoma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334464" y="5620251"/>
            <a:ext cx="64145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ko-KR" altLang="en-US" sz="1600" smtClean="0">
                <a:solidFill>
                  <a:srgbClr val="1C1624"/>
                </a:solidFill>
                <a:latin typeface="+mn-ea"/>
                <a:cs typeface="Tahoma" pitchFamily="34" charset="0"/>
              </a:rPr>
              <a:t>뗄레야 뗄 수 없는 </a:t>
            </a:r>
            <a:r>
              <a:rPr lang="ko-KR" altLang="en-US" sz="1600" b="1" smtClean="0">
                <a:solidFill>
                  <a:srgbClr val="1C1624"/>
                </a:solidFill>
                <a:latin typeface="+mn-ea"/>
                <a:cs typeface="Tahoma" pitchFamily="34" charset="0"/>
              </a:rPr>
              <a:t>끈끈한 애정 </a:t>
            </a:r>
            <a:endParaRPr lang="ko-KR" altLang="en-US" sz="1600" b="1" dirty="0" smtClean="0">
              <a:solidFill>
                <a:srgbClr val="1C1624"/>
              </a:solidFill>
              <a:latin typeface="+mn-ea"/>
              <a:cs typeface="Tahoma" pitchFamily="34" charset="0"/>
            </a:endParaRPr>
          </a:p>
        </p:txBody>
      </p:sp>
      <p:pic>
        <p:nvPicPr>
          <p:cNvPr id="23" name="Picture 4" descr="http://image.cine21.com/resize/IMGDB/still/2001/0615/medium/114421_03%5bW680-%5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5288" y="1478926"/>
            <a:ext cx="3016115" cy="2865311"/>
          </a:xfrm>
          <a:prstGeom prst="ellipse">
            <a:avLst/>
          </a:prstGeom>
          <a:ln w="31750" cap="rnd">
            <a:solidFill>
              <a:srgbClr val="DF4A3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2" descr="C:\Users\07143\AppData\Local\Microsoft\Windows\Temporary Internet Files\Content.Outlook\72D6QYUM\SK주식회사_C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8951" y="6056417"/>
            <a:ext cx="1260174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144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>
            <a:off x="287341" y="252599"/>
            <a:ext cx="559826" cy="559826"/>
          </a:xfrm>
          <a:prstGeom prst="rtTriangle">
            <a:avLst/>
          </a:prstGeom>
          <a:solidFill>
            <a:srgbClr val="D30010"/>
          </a:solidFill>
          <a:ln>
            <a:solidFill>
              <a:srgbClr val="D3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721505" y="252599"/>
            <a:ext cx="388920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3</a:t>
            </a:r>
            <a:r>
              <a:rPr lang="en-US" altLang="ko-KR" sz="3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. </a:t>
            </a:r>
            <a:r>
              <a:rPr lang="ko-KR" altLang="en-US" sz="3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향후 </a:t>
            </a:r>
            <a:r>
              <a:rPr lang="en-US" altLang="ko-KR" sz="3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C&amp;C</a:t>
            </a:r>
            <a:r>
              <a:rPr lang="ko-KR" altLang="en-US" sz="3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에서 목표</a:t>
            </a:r>
            <a:endParaRPr lang="ko-KR" altLang="en-US" sz="3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D0021B"/>
              </a:solidFill>
              <a:latin typeface="뫼비우스 Bold" panose="02000500000000000000" pitchFamily="2" charset="-127"/>
              <a:ea typeface="뫼비우스 Bold" panose="02000500000000000000" pitchFamily="2" charset="-127"/>
            </a:endParaRPr>
          </a:p>
        </p:txBody>
      </p:sp>
      <p:sp>
        <p:nvSpPr>
          <p:cNvPr id="35" name="자유형 34"/>
          <p:cNvSpPr/>
          <p:nvPr/>
        </p:nvSpPr>
        <p:spPr>
          <a:xfrm>
            <a:off x="2948216" y="4887172"/>
            <a:ext cx="389407" cy="336785"/>
          </a:xfrm>
          <a:custGeom>
            <a:avLst/>
            <a:gdLst>
              <a:gd name="connsiteX0" fmla="*/ 0 w 805663"/>
              <a:gd name="connsiteY0" fmla="*/ 0 h 427830"/>
              <a:gd name="connsiteX1" fmla="*/ 805663 w 805663"/>
              <a:gd name="connsiteY1" fmla="*/ 0 h 427830"/>
              <a:gd name="connsiteX2" fmla="*/ 805663 w 805663"/>
              <a:gd name="connsiteY2" fmla="*/ 427830 h 427830"/>
              <a:gd name="connsiteX3" fmla="*/ 0 w 805663"/>
              <a:gd name="connsiteY3" fmla="*/ 427830 h 427830"/>
              <a:gd name="connsiteX4" fmla="*/ 0 w 805663"/>
              <a:gd name="connsiteY4" fmla="*/ 0 h 427830"/>
              <a:gd name="connsiteX0" fmla="*/ 0 w 1196983"/>
              <a:gd name="connsiteY0" fmla="*/ 672308 h 1100138"/>
              <a:gd name="connsiteX1" fmla="*/ 1196983 w 1196983"/>
              <a:gd name="connsiteY1" fmla="*/ 0 h 1100138"/>
              <a:gd name="connsiteX2" fmla="*/ 805663 w 1196983"/>
              <a:gd name="connsiteY2" fmla="*/ 1100138 h 1100138"/>
              <a:gd name="connsiteX3" fmla="*/ 0 w 1196983"/>
              <a:gd name="connsiteY3" fmla="*/ 1100138 h 1100138"/>
              <a:gd name="connsiteX4" fmla="*/ 0 w 1196983"/>
              <a:gd name="connsiteY4" fmla="*/ 672308 h 1100138"/>
              <a:gd name="connsiteX0" fmla="*/ 0 w 1373988"/>
              <a:gd name="connsiteY0" fmla="*/ 67310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0 w 1373988"/>
              <a:gd name="connsiteY4" fmla="*/ 673106 h 1100936"/>
              <a:gd name="connsiteX0" fmla="*/ 272263 w 1373988"/>
              <a:gd name="connsiteY0" fmla="*/ 56753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272263 w 1373988"/>
              <a:gd name="connsiteY4" fmla="*/ 567536 h 1100936"/>
              <a:gd name="connsiteX0" fmla="*/ 0 w 1101725"/>
              <a:gd name="connsiteY0" fmla="*/ 567536 h 1423988"/>
              <a:gd name="connsiteX1" fmla="*/ 924720 w 1101725"/>
              <a:gd name="connsiteY1" fmla="*/ 798 h 1423988"/>
              <a:gd name="connsiteX2" fmla="*/ 1101725 w 1101725"/>
              <a:gd name="connsiteY2" fmla="*/ 0 h 1423988"/>
              <a:gd name="connsiteX3" fmla="*/ 52388 w 1101725"/>
              <a:gd name="connsiteY3" fmla="*/ 1423988 h 1423988"/>
              <a:gd name="connsiteX4" fmla="*/ 0 w 1101725"/>
              <a:gd name="connsiteY4" fmla="*/ 567536 h 1423988"/>
              <a:gd name="connsiteX0" fmla="*/ 186536 w 1049337"/>
              <a:gd name="connsiteY0" fmla="*/ 957267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186536 w 1049337"/>
              <a:gd name="connsiteY4" fmla="*/ 957267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96087 w 1415253"/>
              <a:gd name="connsiteY0" fmla="*/ 851695 h 1423988"/>
              <a:gd name="connsiteX1" fmla="*/ 1238248 w 1415253"/>
              <a:gd name="connsiteY1" fmla="*/ 798 h 1423988"/>
              <a:gd name="connsiteX2" fmla="*/ 1415253 w 1415253"/>
              <a:gd name="connsiteY2" fmla="*/ 0 h 1423988"/>
              <a:gd name="connsiteX3" fmla="*/ 365916 w 1415253"/>
              <a:gd name="connsiteY3" fmla="*/ 1423988 h 1423988"/>
              <a:gd name="connsiteX4" fmla="*/ 0 w 1415253"/>
              <a:gd name="connsiteY4" fmla="*/ 604839 h 1423988"/>
              <a:gd name="connsiteX5" fmla="*/ 396087 w 1415253"/>
              <a:gd name="connsiteY5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496895 w 1529550"/>
              <a:gd name="connsiteY0" fmla="*/ 9175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96895 w 1529550"/>
              <a:gd name="connsiteY6" fmla="*/ 9175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9550" h="1423988">
                <a:moveTo>
                  <a:pt x="482608" y="879474"/>
                </a:moveTo>
                <a:cubicBezTo>
                  <a:pt x="801428" y="452967"/>
                  <a:pt x="1028963" y="246330"/>
                  <a:pt x="1352545" y="798"/>
                </a:cubicBezTo>
                <a:lnTo>
                  <a:pt x="1529550" y="0"/>
                </a:lnTo>
                <a:cubicBezTo>
                  <a:pt x="1046421" y="441325"/>
                  <a:pt x="782367" y="925512"/>
                  <a:pt x="480213" y="1423988"/>
                </a:cubicBezTo>
                <a:cubicBezTo>
                  <a:pt x="353480" y="1149352"/>
                  <a:pt x="198972" y="945354"/>
                  <a:pt x="0" y="700090"/>
                </a:cubicBezTo>
                <a:lnTo>
                  <a:pt x="115098" y="618332"/>
                </a:lnTo>
                <a:cubicBezTo>
                  <a:pt x="285226" y="738717"/>
                  <a:pt x="322795" y="758292"/>
                  <a:pt x="482608" y="879474"/>
                </a:cubicBezTo>
                <a:close/>
              </a:path>
            </a:pathLst>
          </a:custGeom>
          <a:solidFill>
            <a:srgbClr val="DF4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>
              <a:lnSpc>
                <a:spcPct val="100000"/>
              </a:lnSpc>
            </a:pPr>
            <a:endParaRPr lang="ko-KR" altLang="en-US" sz="1400" spc="-113" dirty="0">
              <a:solidFill>
                <a:srgbClr val="F8084D"/>
              </a:solidFill>
              <a:latin typeface="+mn-ea"/>
            </a:endParaRPr>
          </a:p>
        </p:txBody>
      </p:sp>
      <p:sp>
        <p:nvSpPr>
          <p:cNvPr id="37" name="자유형 36"/>
          <p:cNvSpPr/>
          <p:nvPr/>
        </p:nvSpPr>
        <p:spPr>
          <a:xfrm>
            <a:off x="2948216" y="5289976"/>
            <a:ext cx="389407" cy="336785"/>
          </a:xfrm>
          <a:custGeom>
            <a:avLst/>
            <a:gdLst>
              <a:gd name="connsiteX0" fmla="*/ 0 w 805663"/>
              <a:gd name="connsiteY0" fmla="*/ 0 h 427830"/>
              <a:gd name="connsiteX1" fmla="*/ 805663 w 805663"/>
              <a:gd name="connsiteY1" fmla="*/ 0 h 427830"/>
              <a:gd name="connsiteX2" fmla="*/ 805663 w 805663"/>
              <a:gd name="connsiteY2" fmla="*/ 427830 h 427830"/>
              <a:gd name="connsiteX3" fmla="*/ 0 w 805663"/>
              <a:gd name="connsiteY3" fmla="*/ 427830 h 427830"/>
              <a:gd name="connsiteX4" fmla="*/ 0 w 805663"/>
              <a:gd name="connsiteY4" fmla="*/ 0 h 427830"/>
              <a:gd name="connsiteX0" fmla="*/ 0 w 1196983"/>
              <a:gd name="connsiteY0" fmla="*/ 672308 h 1100138"/>
              <a:gd name="connsiteX1" fmla="*/ 1196983 w 1196983"/>
              <a:gd name="connsiteY1" fmla="*/ 0 h 1100138"/>
              <a:gd name="connsiteX2" fmla="*/ 805663 w 1196983"/>
              <a:gd name="connsiteY2" fmla="*/ 1100138 h 1100138"/>
              <a:gd name="connsiteX3" fmla="*/ 0 w 1196983"/>
              <a:gd name="connsiteY3" fmla="*/ 1100138 h 1100138"/>
              <a:gd name="connsiteX4" fmla="*/ 0 w 1196983"/>
              <a:gd name="connsiteY4" fmla="*/ 672308 h 1100138"/>
              <a:gd name="connsiteX0" fmla="*/ 0 w 1373988"/>
              <a:gd name="connsiteY0" fmla="*/ 67310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0 w 1373988"/>
              <a:gd name="connsiteY4" fmla="*/ 673106 h 1100936"/>
              <a:gd name="connsiteX0" fmla="*/ 272263 w 1373988"/>
              <a:gd name="connsiteY0" fmla="*/ 56753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272263 w 1373988"/>
              <a:gd name="connsiteY4" fmla="*/ 567536 h 1100936"/>
              <a:gd name="connsiteX0" fmla="*/ 0 w 1101725"/>
              <a:gd name="connsiteY0" fmla="*/ 567536 h 1423988"/>
              <a:gd name="connsiteX1" fmla="*/ 924720 w 1101725"/>
              <a:gd name="connsiteY1" fmla="*/ 798 h 1423988"/>
              <a:gd name="connsiteX2" fmla="*/ 1101725 w 1101725"/>
              <a:gd name="connsiteY2" fmla="*/ 0 h 1423988"/>
              <a:gd name="connsiteX3" fmla="*/ 52388 w 1101725"/>
              <a:gd name="connsiteY3" fmla="*/ 1423988 h 1423988"/>
              <a:gd name="connsiteX4" fmla="*/ 0 w 1101725"/>
              <a:gd name="connsiteY4" fmla="*/ 567536 h 1423988"/>
              <a:gd name="connsiteX0" fmla="*/ 186536 w 1049337"/>
              <a:gd name="connsiteY0" fmla="*/ 957267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186536 w 1049337"/>
              <a:gd name="connsiteY4" fmla="*/ 957267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96087 w 1415253"/>
              <a:gd name="connsiteY0" fmla="*/ 851695 h 1423988"/>
              <a:gd name="connsiteX1" fmla="*/ 1238248 w 1415253"/>
              <a:gd name="connsiteY1" fmla="*/ 798 h 1423988"/>
              <a:gd name="connsiteX2" fmla="*/ 1415253 w 1415253"/>
              <a:gd name="connsiteY2" fmla="*/ 0 h 1423988"/>
              <a:gd name="connsiteX3" fmla="*/ 365916 w 1415253"/>
              <a:gd name="connsiteY3" fmla="*/ 1423988 h 1423988"/>
              <a:gd name="connsiteX4" fmla="*/ 0 w 1415253"/>
              <a:gd name="connsiteY4" fmla="*/ 604839 h 1423988"/>
              <a:gd name="connsiteX5" fmla="*/ 396087 w 1415253"/>
              <a:gd name="connsiteY5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496895 w 1529550"/>
              <a:gd name="connsiteY0" fmla="*/ 9175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96895 w 1529550"/>
              <a:gd name="connsiteY6" fmla="*/ 9175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9550" h="1423988">
                <a:moveTo>
                  <a:pt x="482608" y="879474"/>
                </a:moveTo>
                <a:cubicBezTo>
                  <a:pt x="801428" y="452967"/>
                  <a:pt x="1028963" y="246330"/>
                  <a:pt x="1352545" y="798"/>
                </a:cubicBezTo>
                <a:lnTo>
                  <a:pt x="1529550" y="0"/>
                </a:lnTo>
                <a:cubicBezTo>
                  <a:pt x="1046421" y="441325"/>
                  <a:pt x="782367" y="925512"/>
                  <a:pt x="480213" y="1423988"/>
                </a:cubicBezTo>
                <a:cubicBezTo>
                  <a:pt x="353480" y="1149352"/>
                  <a:pt x="198972" y="945354"/>
                  <a:pt x="0" y="700090"/>
                </a:cubicBezTo>
                <a:lnTo>
                  <a:pt x="115098" y="618332"/>
                </a:lnTo>
                <a:cubicBezTo>
                  <a:pt x="285226" y="738717"/>
                  <a:pt x="322795" y="758292"/>
                  <a:pt x="482608" y="879474"/>
                </a:cubicBezTo>
                <a:close/>
              </a:path>
            </a:pathLst>
          </a:custGeom>
          <a:solidFill>
            <a:srgbClr val="DF4A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>
              <a:lnSpc>
                <a:spcPct val="100000"/>
              </a:lnSpc>
            </a:pPr>
            <a:endParaRPr lang="ko-KR" altLang="en-US" sz="1400" spc="-113" dirty="0">
              <a:solidFill>
                <a:srgbClr val="F8084D"/>
              </a:solidFill>
              <a:latin typeface="+mn-ea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481049" y="5689429"/>
            <a:ext cx="64145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endParaRPr lang="ko-KR" altLang="en-US" sz="1600" dirty="0">
              <a:solidFill>
                <a:srgbClr val="1C1624"/>
              </a:solidFill>
              <a:latin typeface="+mj-ea"/>
              <a:ea typeface="+mj-ea"/>
              <a:cs typeface="Tahoma" pitchFamily="34" charset="0"/>
            </a:endParaRPr>
          </a:p>
        </p:txBody>
      </p:sp>
      <p:sp>
        <p:nvSpPr>
          <p:cNvPr id="39" name="자유형 38"/>
          <p:cNvSpPr/>
          <p:nvPr/>
        </p:nvSpPr>
        <p:spPr>
          <a:xfrm>
            <a:off x="2952901" y="5689429"/>
            <a:ext cx="389407" cy="336785"/>
          </a:xfrm>
          <a:custGeom>
            <a:avLst/>
            <a:gdLst>
              <a:gd name="connsiteX0" fmla="*/ 0 w 805663"/>
              <a:gd name="connsiteY0" fmla="*/ 0 h 427830"/>
              <a:gd name="connsiteX1" fmla="*/ 805663 w 805663"/>
              <a:gd name="connsiteY1" fmla="*/ 0 h 427830"/>
              <a:gd name="connsiteX2" fmla="*/ 805663 w 805663"/>
              <a:gd name="connsiteY2" fmla="*/ 427830 h 427830"/>
              <a:gd name="connsiteX3" fmla="*/ 0 w 805663"/>
              <a:gd name="connsiteY3" fmla="*/ 427830 h 427830"/>
              <a:gd name="connsiteX4" fmla="*/ 0 w 805663"/>
              <a:gd name="connsiteY4" fmla="*/ 0 h 427830"/>
              <a:gd name="connsiteX0" fmla="*/ 0 w 1196983"/>
              <a:gd name="connsiteY0" fmla="*/ 672308 h 1100138"/>
              <a:gd name="connsiteX1" fmla="*/ 1196983 w 1196983"/>
              <a:gd name="connsiteY1" fmla="*/ 0 h 1100138"/>
              <a:gd name="connsiteX2" fmla="*/ 805663 w 1196983"/>
              <a:gd name="connsiteY2" fmla="*/ 1100138 h 1100138"/>
              <a:gd name="connsiteX3" fmla="*/ 0 w 1196983"/>
              <a:gd name="connsiteY3" fmla="*/ 1100138 h 1100138"/>
              <a:gd name="connsiteX4" fmla="*/ 0 w 1196983"/>
              <a:gd name="connsiteY4" fmla="*/ 672308 h 1100138"/>
              <a:gd name="connsiteX0" fmla="*/ 0 w 1373988"/>
              <a:gd name="connsiteY0" fmla="*/ 67310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0 w 1373988"/>
              <a:gd name="connsiteY4" fmla="*/ 673106 h 1100936"/>
              <a:gd name="connsiteX0" fmla="*/ 272263 w 1373988"/>
              <a:gd name="connsiteY0" fmla="*/ 567536 h 1100936"/>
              <a:gd name="connsiteX1" fmla="*/ 1196983 w 1373988"/>
              <a:gd name="connsiteY1" fmla="*/ 798 h 1100936"/>
              <a:gd name="connsiteX2" fmla="*/ 1373988 w 1373988"/>
              <a:gd name="connsiteY2" fmla="*/ 0 h 1100936"/>
              <a:gd name="connsiteX3" fmla="*/ 0 w 1373988"/>
              <a:gd name="connsiteY3" fmla="*/ 1100936 h 1100936"/>
              <a:gd name="connsiteX4" fmla="*/ 272263 w 1373988"/>
              <a:gd name="connsiteY4" fmla="*/ 567536 h 1100936"/>
              <a:gd name="connsiteX0" fmla="*/ 0 w 1101725"/>
              <a:gd name="connsiteY0" fmla="*/ 567536 h 1423988"/>
              <a:gd name="connsiteX1" fmla="*/ 924720 w 1101725"/>
              <a:gd name="connsiteY1" fmla="*/ 798 h 1423988"/>
              <a:gd name="connsiteX2" fmla="*/ 1101725 w 1101725"/>
              <a:gd name="connsiteY2" fmla="*/ 0 h 1423988"/>
              <a:gd name="connsiteX3" fmla="*/ 52388 w 1101725"/>
              <a:gd name="connsiteY3" fmla="*/ 1423988 h 1423988"/>
              <a:gd name="connsiteX4" fmla="*/ 0 w 1101725"/>
              <a:gd name="connsiteY4" fmla="*/ 567536 h 1423988"/>
              <a:gd name="connsiteX0" fmla="*/ 186536 w 1049337"/>
              <a:gd name="connsiteY0" fmla="*/ 957267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186536 w 1049337"/>
              <a:gd name="connsiteY4" fmla="*/ 957267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0171 w 1049337"/>
              <a:gd name="connsiteY0" fmla="*/ 851695 h 1423988"/>
              <a:gd name="connsiteX1" fmla="*/ 872332 w 1049337"/>
              <a:gd name="connsiteY1" fmla="*/ 798 h 1423988"/>
              <a:gd name="connsiteX2" fmla="*/ 1049337 w 1049337"/>
              <a:gd name="connsiteY2" fmla="*/ 0 h 1423988"/>
              <a:gd name="connsiteX3" fmla="*/ 0 w 1049337"/>
              <a:gd name="connsiteY3" fmla="*/ 1423988 h 1423988"/>
              <a:gd name="connsiteX4" fmla="*/ 30171 w 1049337"/>
              <a:gd name="connsiteY4" fmla="*/ 851695 h 1423988"/>
              <a:gd name="connsiteX0" fmla="*/ 396087 w 1415253"/>
              <a:gd name="connsiteY0" fmla="*/ 851695 h 1423988"/>
              <a:gd name="connsiteX1" fmla="*/ 1238248 w 1415253"/>
              <a:gd name="connsiteY1" fmla="*/ 798 h 1423988"/>
              <a:gd name="connsiteX2" fmla="*/ 1415253 w 1415253"/>
              <a:gd name="connsiteY2" fmla="*/ 0 h 1423988"/>
              <a:gd name="connsiteX3" fmla="*/ 365916 w 1415253"/>
              <a:gd name="connsiteY3" fmla="*/ 1423988 h 1423988"/>
              <a:gd name="connsiteX4" fmla="*/ 0 w 1415253"/>
              <a:gd name="connsiteY4" fmla="*/ 604839 h 1423988"/>
              <a:gd name="connsiteX5" fmla="*/ 396087 w 1415253"/>
              <a:gd name="connsiteY5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4297 w 1529550"/>
              <a:gd name="connsiteY5" fmla="*/ 604839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510384 w 1529550"/>
              <a:gd name="connsiteY0" fmla="*/ 851695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510384 w 1529550"/>
              <a:gd name="connsiteY6" fmla="*/ 851695 h 1423988"/>
              <a:gd name="connsiteX0" fmla="*/ 496895 w 1529550"/>
              <a:gd name="connsiteY0" fmla="*/ 9175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96895 w 1529550"/>
              <a:gd name="connsiteY6" fmla="*/ 9175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  <a:gd name="connsiteX0" fmla="*/ 482608 w 1529550"/>
              <a:gd name="connsiteY0" fmla="*/ 879474 h 1423988"/>
              <a:gd name="connsiteX1" fmla="*/ 1352545 w 1529550"/>
              <a:gd name="connsiteY1" fmla="*/ 798 h 1423988"/>
              <a:gd name="connsiteX2" fmla="*/ 1529550 w 1529550"/>
              <a:gd name="connsiteY2" fmla="*/ 0 h 1423988"/>
              <a:gd name="connsiteX3" fmla="*/ 480213 w 1529550"/>
              <a:gd name="connsiteY3" fmla="*/ 1423988 h 1423988"/>
              <a:gd name="connsiteX4" fmla="*/ 0 w 1529550"/>
              <a:gd name="connsiteY4" fmla="*/ 700090 h 1423988"/>
              <a:gd name="connsiteX5" fmla="*/ 115098 w 1529550"/>
              <a:gd name="connsiteY5" fmla="*/ 618332 h 1423988"/>
              <a:gd name="connsiteX6" fmla="*/ 482608 w 1529550"/>
              <a:gd name="connsiteY6" fmla="*/ 879474 h 14239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29550" h="1423988">
                <a:moveTo>
                  <a:pt x="482608" y="879474"/>
                </a:moveTo>
                <a:cubicBezTo>
                  <a:pt x="801428" y="452967"/>
                  <a:pt x="1028963" y="246330"/>
                  <a:pt x="1352545" y="798"/>
                </a:cubicBezTo>
                <a:lnTo>
                  <a:pt x="1529550" y="0"/>
                </a:lnTo>
                <a:cubicBezTo>
                  <a:pt x="1046421" y="441325"/>
                  <a:pt x="782367" y="925512"/>
                  <a:pt x="480213" y="1423988"/>
                </a:cubicBezTo>
                <a:cubicBezTo>
                  <a:pt x="353480" y="1149352"/>
                  <a:pt x="198972" y="945354"/>
                  <a:pt x="0" y="700090"/>
                </a:cubicBezTo>
                <a:lnTo>
                  <a:pt x="115098" y="618332"/>
                </a:lnTo>
                <a:cubicBezTo>
                  <a:pt x="285226" y="738717"/>
                  <a:pt x="322795" y="758292"/>
                  <a:pt x="482608" y="879474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1270"/>
            </a:sp3d>
          </a:bodyPr>
          <a:lstStyle/>
          <a:p>
            <a:pPr algn="ctr">
              <a:lnSpc>
                <a:spcPct val="100000"/>
              </a:lnSpc>
            </a:pPr>
            <a:endParaRPr lang="ko-KR" altLang="en-US" sz="1400" spc="-113" dirty="0">
              <a:solidFill>
                <a:srgbClr val="F8084D"/>
              </a:solidFill>
              <a:latin typeface="+mn-ea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3413636" y="5687660"/>
            <a:ext cx="64145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altLang="ko-KR" sz="1600" b="1" smtClean="0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 </a:t>
            </a:r>
            <a:endParaRPr lang="ko-KR" altLang="en-US" sz="1600" b="1" dirty="0">
              <a:solidFill>
                <a:srgbClr val="1C1624"/>
              </a:solidFill>
              <a:latin typeface="+mj-ea"/>
              <a:ea typeface="+mj-ea"/>
              <a:cs typeface="Tahoma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495664" y="5284020"/>
            <a:ext cx="64145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ko-KR" altLang="en-US" sz="1600" smtClean="0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꾸준히 지식을 </a:t>
            </a:r>
            <a:r>
              <a:rPr lang="ko-KR" altLang="en-US" sz="1600" dirty="0" smtClean="0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배우는 즐거움과 기술에 </a:t>
            </a:r>
            <a:r>
              <a:rPr lang="ko-KR" altLang="en-US" sz="1600" smtClean="0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대한 </a:t>
            </a:r>
            <a:r>
              <a:rPr lang="ko-KR" altLang="en-US" sz="1600" smtClean="0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자부심 가지기</a:t>
            </a:r>
            <a:endParaRPr lang="ko-KR" altLang="en-US" sz="1600" b="1" dirty="0">
              <a:solidFill>
                <a:srgbClr val="1C1624"/>
              </a:solidFill>
              <a:latin typeface="+mj-ea"/>
              <a:ea typeface="+mj-ea"/>
              <a:cs typeface="Tahoma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2451346" y="3886534"/>
            <a:ext cx="3298799" cy="381168"/>
          </a:xfrm>
          <a:prstGeom prst="rect">
            <a:avLst/>
          </a:prstGeom>
          <a:noFill/>
        </p:spPr>
        <p:txBody>
          <a:bodyPr wrap="square" lIns="103163" tIns="51581" rIns="103163" bIns="51581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77"/>
              </a:spcBef>
              <a:spcAft>
                <a:spcPts val="677"/>
              </a:spcAft>
            </a:pPr>
            <a:r>
              <a:rPr lang="en-US" altLang="ko-KR" smtClean="0">
                <a:latin typeface="+mn-ea"/>
                <a:cs typeface="Tahoma" pitchFamily="34" charset="0"/>
              </a:rPr>
              <a:t>SV </a:t>
            </a:r>
            <a:r>
              <a:rPr lang="ko-KR" altLang="en-US" smtClean="0">
                <a:latin typeface="+mn-ea"/>
                <a:cs typeface="Tahoma" pitchFamily="34" charset="0"/>
              </a:rPr>
              <a:t>창출</a:t>
            </a:r>
            <a:endParaRPr lang="ko-KR" altLang="en-US" sz="1800" dirty="0">
              <a:latin typeface="+mn-ea"/>
              <a:ea typeface="+mn-ea"/>
              <a:cs typeface="Tahoma" pitchFamily="34" charset="0"/>
            </a:endParaRPr>
          </a:p>
        </p:txBody>
      </p:sp>
      <p:sp>
        <p:nvSpPr>
          <p:cNvPr id="43" name="타원 42"/>
          <p:cNvSpPr/>
          <p:nvPr/>
        </p:nvSpPr>
        <p:spPr>
          <a:xfrm>
            <a:off x="6991164" y="1407306"/>
            <a:ext cx="2322266" cy="2355689"/>
          </a:xfrm>
          <a:prstGeom prst="ellipse">
            <a:avLst/>
          </a:prstGeom>
          <a:noFill/>
          <a:ln w="38100">
            <a:solidFill>
              <a:srgbClr val="DF4A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163" tIns="51581" rIns="103163" bIns="51581" rtlCol="0" anchor="ctr"/>
          <a:lstStyle/>
          <a:p>
            <a:pPr algn="ctr">
              <a:lnSpc>
                <a:spcPct val="100000"/>
              </a:lnSpc>
            </a:pPr>
            <a:endParaRPr lang="ko-KR" altLang="en-US">
              <a:latin typeface="+mn-ea"/>
            </a:endParaRPr>
          </a:p>
        </p:txBody>
      </p:sp>
      <p:sp>
        <p:nvSpPr>
          <p:cNvPr id="44" name="타원 43"/>
          <p:cNvSpPr/>
          <p:nvPr/>
        </p:nvSpPr>
        <p:spPr>
          <a:xfrm>
            <a:off x="2911160" y="1444968"/>
            <a:ext cx="2379173" cy="2318027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3163" tIns="51581" rIns="103163" bIns="51581" rtlCol="0" anchor="ctr"/>
          <a:lstStyle/>
          <a:p>
            <a:pPr algn="ctr">
              <a:lnSpc>
                <a:spcPct val="100000"/>
              </a:lnSpc>
            </a:pPr>
            <a:endParaRPr lang="ko-KR" altLang="en-US">
              <a:latin typeface="+mn-ea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502897" y="3886534"/>
            <a:ext cx="3298799" cy="381168"/>
          </a:xfrm>
          <a:prstGeom prst="rect">
            <a:avLst/>
          </a:prstGeom>
          <a:noFill/>
        </p:spPr>
        <p:txBody>
          <a:bodyPr wrap="square" lIns="103163" tIns="51581" rIns="103163" bIns="51581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77"/>
              </a:spcBef>
              <a:spcAft>
                <a:spcPts val="677"/>
              </a:spcAft>
            </a:pPr>
            <a:r>
              <a:rPr lang="ko-KR" altLang="en-US" smtClean="0">
                <a:latin typeface="+mn-ea"/>
                <a:cs typeface="Tahoma" pitchFamily="34" charset="0"/>
              </a:rPr>
              <a:t>클라우드 아키텍쳐 전문가</a:t>
            </a:r>
            <a:endParaRPr lang="ko-KR" altLang="en-US" sz="1800" dirty="0">
              <a:latin typeface="+mn-ea"/>
              <a:ea typeface="+mn-ea"/>
              <a:cs typeface="Tahoma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495664" y="4889207"/>
            <a:ext cx="64145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ko-KR" altLang="en-US" sz="1600" dirty="0" smtClean="0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훌륭한 조직문화로 인한 소속감과 그로 인해 </a:t>
            </a:r>
            <a:r>
              <a:rPr lang="ko-KR" altLang="en-US" sz="1600" smtClean="0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생기는 </a:t>
            </a:r>
            <a:r>
              <a:rPr lang="ko-KR" altLang="en-US" sz="1600" smtClean="0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책임감 느끼기</a:t>
            </a:r>
            <a:endParaRPr lang="ko-KR" altLang="en-US" sz="1600" b="1" dirty="0">
              <a:solidFill>
                <a:srgbClr val="1C1624"/>
              </a:solidFill>
              <a:latin typeface="+mj-ea"/>
              <a:ea typeface="+mj-ea"/>
              <a:cs typeface="Tahoma" pitchFamily="34" charset="0"/>
            </a:endParaRPr>
          </a:p>
        </p:txBody>
      </p:sp>
      <p:pic>
        <p:nvPicPr>
          <p:cNvPr id="53" name="Picture 2" descr="C:\Users\07143\AppData\Local\Microsoft\Windows\Temporary Internet Files\Content.Outlook\72D6QYUM\SK주식회사_CC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88951" y="6056417"/>
            <a:ext cx="1260174" cy="646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ìíì¤ ì¶êµ¬ íìí ì¬íì  ê°ì¹ì ëí ì´ë¯¸ì§ ê²ìê²°ê³¼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055" y="1948026"/>
            <a:ext cx="1914904" cy="1291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4" name="그림 5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3599" y="1973599"/>
            <a:ext cx="1447513" cy="1291430"/>
          </a:xfrm>
          <a:prstGeom prst="rect">
            <a:avLst/>
          </a:prstGeom>
        </p:spPr>
      </p:pic>
      <p:sp>
        <p:nvSpPr>
          <p:cNvPr id="59" name="TextBox 58"/>
          <p:cNvSpPr txBox="1"/>
          <p:nvPr/>
        </p:nvSpPr>
        <p:spPr>
          <a:xfrm>
            <a:off x="3495664" y="5687660"/>
            <a:ext cx="64145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ko-KR" sz="1600" b="1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 </a:t>
            </a:r>
            <a:r>
              <a:rPr lang="ko-KR" altLang="en-US" sz="1600" smtClean="0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힘든 사람들</a:t>
            </a:r>
            <a:r>
              <a:rPr lang="en-US" altLang="ko-KR" sz="1600" smtClean="0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, </a:t>
            </a:r>
            <a:r>
              <a:rPr lang="ko-KR" altLang="en-US" sz="1600" smtClean="0">
                <a:solidFill>
                  <a:srgbClr val="1C1624"/>
                </a:solidFill>
                <a:latin typeface="+mj-ea"/>
                <a:ea typeface="+mj-ea"/>
                <a:cs typeface="Tahoma" pitchFamily="34" charset="0"/>
              </a:rPr>
              <a:t>불편한 사람들의 관점에서 생각하기</a:t>
            </a:r>
            <a:endParaRPr lang="ko-KR" altLang="en-US" sz="1600" dirty="0">
              <a:solidFill>
                <a:srgbClr val="1C1624"/>
              </a:solidFill>
              <a:latin typeface="+mj-ea"/>
              <a:ea typeface="+mj-ea"/>
              <a:cs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5550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>
            <a:off x="3357562" y="2867180"/>
            <a:ext cx="1247217" cy="1169612"/>
          </a:xfrm>
          <a:prstGeom prst="rtTriangle">
            <a:avLst/>
          </a:prstGeom>
          <a:solidFill>
            <a:srgbClr val="D30010"/>
          </a:solidFill>
          <a:ln>
            <a:solidFill>
              <a:srgbClr val="D30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4822018" y="3141835"/>
            <a:ext cx="377905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0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감사합니다</a:t>
            </a:r>
            <a:r>
              <a:rPr lang="en-US" altLang="ko-KR" sz="50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D0021B"/>
                </a:solidFill>
                <a:latin typeface="뫼비우스 Bold" panose="02000500000000000000" pitchFamily="2" charset="-127"/>
                <a:ea typeface="뫼비우스 Bold" panose="02000500000000000000" pitchFamily="2" charset="-127"/>
              </a:rPr>
              <a:t>.</a:t>
            </a:r>
            <a:endParaRPr lang="ko-KR" altLang="en-US" sz="5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D0021B"/>
              </a:solidFill>
              <a:latin typeface="뫼비우스 Bold" panose="02000500000000000000" pitchFamily="2" charset="-127"/>
              <a:ea typeface="뫼비우스 Bold" panose="020005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7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5707</TotalTime>
  <Words>95</Words>
  <Application>Microsoft Office PowerPoint</Application>
  <PresentationFormat>와이드스크린</PresentationFormat>
  <Paragraphs>16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Arial</vt:lpstr>
      <vt:lpstr>뫼비우스 Bold</vt:lpstr>
      <vt:lpstr>Tahoma</vt:lpstr>
      <vt:lpstr>뫼비우스 Regular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NARU YANG</dc:creator>
  <cp:lastModifiedBy>Windows 사용자</cp:lastModifiedBy>
  <cp:revision>266</cp:revision>
  <dcterms:created xsi:type="dcterms:W3CDTF">2014-11-03T03:59:00Z</dcterms:created>
  <dcterms:modified xsi:type="dcterms:W3CDTF">2019-01-24T14:44:36Z</dcterms:modified>
</cp:coreProperties>
</file>

<file path=docProps/thumbnail.jpeg>
</file>